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9A8B9-400F-4FB5-BEA9-4F46F761DF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2A90CF-74F7-4EF3-9D98-930244B715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9F7C61-5337-4AD5-BEF2-31E217CEA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3A0EF-F574-43B6-9924-F3C0D0F0A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832AB5-CDC2-4174-85C7-69BB19617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770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E7CAE-21FD-441C-9F30-3C7C1E82D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17A639-3C83-4820-8D1B-3EBECAF7C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DE080-4837-4D99-B483-CB2A201AD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2F354-C804-4E7A-9882-B32E05EEA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42ACF-B092-4FE4-93B1-32A4A2E73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5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227DA7-6E12-4520-8845-5CCB2DA3D3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72EF30-30D3-47F1-80D4-B788379775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DBA7D-F5BB-487B-AA33-E618D197D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02EE73-73EE-42A2-95B6-42810ABC6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47A515-0A1C-46B3-AF5C-5140774B0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288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73F02-50C8-4A42-80B3-DA61D9C1A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F5ECEA-1156-496D-8763-F1C8C0BD9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C4B34-9CBE-46F0-9BA8-1A0304DAD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9BE13-B758-40F5-9128-6F531A6DB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69B860-3ED0-4AC7-B07C-5C2AD5763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256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FDD3D-0A1E-48D4-9C01-189DB0013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3D942C-8C4A-4310-9B05-9FE60D3555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0447DA-32EF-43F1-BE31-C45D4D30C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86B4C-7B43-4E7B-A933-4EBAE94E9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8872B-0A9B-4B73-8C3F-CA05B91FA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813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26CFA-3C34-4185-8643-360C68F8F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12DA43-CFF7-4B57-8E5C-1CD495FD6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8A9DFB-6FCA-4D74-8D85-1B2FE4DA86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C4EF01-39E9-4D1E-A02B-EE30DF1E9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780B11-5A8C-40C4-9057-19669C9F6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688281-00E1-4D1B-B442-DCC93FB36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447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8E996-B063-4AF3-B871-89E6DB62E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39147-B6BF-4B74-AC3D-B99EB562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E1ADF6-E42D-41AD-8D5B-1B3E77A626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95809F-6C3D-49EE-B73A-3D36C6F8A9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C53C9D-DD67-4623-8DA9-DFFB2592E6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ADFFA2-116F-4737-901B-9B4C64331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3B03C3-7648-4F77-8676-AE0A642F2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C74C9B-3FBB-47A3-9B2C-30D6C9BF3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784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F6D8E-8C87-4B0C-8E09-0381D5EF2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6D0752-4AC9-4ABF-9988-2F8A7AA1C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BE94C0-26AB-4E2A-A8D2-CB49D9233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DB8C23-286E-4E08-A811-5B1EDA2D5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672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998B43-3BC0-47EE-A7EC-27D3F6206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525E3B-F745-4572-BCAD-809355785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B49A9-EBC1-4E5E-A8E3-4C4D4FD42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761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C7FF9-B284-4D68-A8B5-A24015562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81367-1864-41E7-9268-5CCBAEEFF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2E8EBB-156E-47E7-8436-3D71094AF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28825B-4071-4E79-A5D7-200420406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830C5A-C81E-4367-BC91-7EC383A1B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B3CD00-BBA6-450F-A8A5-DE4A60C44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505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9C9B7-3698-4641-BDC6-90CEACC2B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24F9A1-9B64-4165-B909-366AA68072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DBAC3F-CF3C-4AF3-AD0B-ABBADAD692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FFE0B3-33AA-49A1-AECA-C218F2103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4034BC-8AD8-4128-B316-6DA9E9423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A6D473-55A5-4937-BBE5-D1238129B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311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D1730F-2EB4-4187-929E-00595F4C3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2708FB-57FD-40FE-A4A5-43DFE3A25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DD7830-88B8-4254-BD1A-7D4365A226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800D5-8112-48ED-ADD1-88B59F4002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147462-4986-4C93-BB58-F5607132A6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31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7D3D9-C4CC-43DC-9D1E-03DC71CE59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American River Cycling Club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65C577-890A-4DD3-AC0A-55C6252C40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09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C37B46763D824BA118824D1243810F" ma:contentTypeVersion="5" ma:contentTypeDescription="Create a new document." ma:contentTypeScope="" ma:versionID="36a038912404baf7108a66e261622fd6">
  <xsd:schema xmlns:xsd="http://www.w3.org/2001/XMLSchema" xmlns:xs="http://www.w3.org/2001/XMLSchema" xmlns:p="http://schemas.microsoft.com/office/2006/metadata/properties" xmlns:ns2="8c85cab4-d722-4134-99c3-d6be1f930f30" targetNamespace="http://schemas.microsoft.com/office/2006/metadata/properties" ma:root="true" ma:fieldsID="647a37e2eb6c20e8c753f3b3272dcc45" ns2:_="">
    <xsd:import namespace="8c85cab4-d722-4134-99c3-d6be1f930f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85cab4-d722-4134-99c3-d6be1f930f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8A7BB50-18AA-4162-94C6-ED36FD0CEA95}"/>
</file>

<file path=customXml/itemProps2.xml><?xml version="1.0" encoding="utf-8"?>
<ds:datastoreItem xmlns:ds="http://schemas.openxmlformats.org/officeDocument/2006/customXml" ds:itemID="{50015CE7-2CCA-422E-AD7E-4AF4F0E9E231}"/>
</file>

<file path=customXml/itemProps3.xml><?xml version="1.0" encoding="utf-8"?>
<ds:datastoreItem xmlns:ds="http://schemas.openxmlformats.org/officeDocument/2006/customXml" ds:itemID="{F81B279D-945C-46C5-B30D-400895620F60}"/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American River Cycling Club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American River Cycling Club</dc:title>
  <dc:creator>Randy Nordell</dc:creator>
  <cp:lastModifiedBy>Randy Nordell</cp:lastModifiedBy>
  <cp:revision>1</cp:revision>
  <dcterms:created xsi:type="dcterms:W3CDTF">2018-01-14T19:56:03Z</dcterms:created>
  <dcterms:modified xsi:type="dcterms:W3CDTF">2018-01-14T20:02:03Z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0x01010081C37B46763D824BA118824D1243810F</vt:lpwstr>
  </property>
</Properties>
</file>